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5" r:id="rId5"/>
    <p:sldId id="257" r:id="rId6"/>
    <p:sldId id="258" r:id="rId7"/>
    <p:sldId id="260" r:id="rId8"/>
    <p:sldId id="261" r:id="rId9"/>
    <p:sldId id="263" r:id="rId10"/>
    <p:sldId id="264" r:id="rId11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EC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C43E6E-FD56-46B7-8ECA-A4281D953A51}" v="8" dt="2020-04-23T15:01:24.1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5" d="100"/>
          <a:sy n="95" d="100"/>
        </p:scale>
        <p:origin x="10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811E6-7AC9-4155-99B3-4E67782570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AF4775-140F-4930-BCC7-1EDBCD94C8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2D40EE-4896-402C-A3B9-1F29D50DB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EF66-A739-4F11-8E08-EEC04EB44B07}" type="datetimeFigureOut">
              <a:rPr lang="en-CH" smtClean="0"/>
              <a:t>15/03/2021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FE86B-03A6-4B59-9C9D-84BCF52D1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C4E9D-9480-46CC-9BFB-0B8039C5F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5A429-B7D9-479C-89E4-5F2E79703842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654336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9B45F-4898-4099-9C75-5B2E73656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2ED082-C07B-46AE-8F1B-DB81961F5F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FF58F4-E6B4-452B-B47D-725FF73EC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EF66-A739-4F11-8E08-EEC04EB44B07}" type="datetimeFigureOut">
              <a:rPr lang="en-CH" smtClean="0"/>
              <a:t>15/03/2021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3B1109-F5CC-4745-9878-A9C8143CB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A6A92-0784-46C5-B980-7DA39C6EB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5A429-B7D9-479C-89E4-5F2E79703842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262480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5EAE8C-31F3-42B8-A712-87BDCC473A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6A62C9-1655-4BFA-B4A2-EBB67B4CFE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A5D195-37ED-47C5-9FCF-84A02CC71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EF66-A739-4F11-8E08-EEC04EB44B07}" type="datetimeFigureOut">
              <a:rPr lang="en-CH" smtClean="0"/>
              <a:t>15/03/2021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293C24-4221-4847-BDD3-A3606E7BB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FDD78-037A-451F-8457-F7252B237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5A429-B7D9-479C-89E4-5F2E79703842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94956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EE90-8344-400D-8A65-4142FF7FE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69FDAA-7BB4-499D-8FB3-50D308C44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A8C413-91FC-4FCE-A5DA-813AB4A57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EF66-A739-4F11-8E08-EEC04EB44B07}" type="datetimeFigureOut">
              <a:rPr lang="en-CH" smtClean="0"/>
              <a:t>15/03/2021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596971-BEF8-4AC5-BF1C-B483AE75E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DE4848-D516-469E-B6FB-62508A018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5A429-B7D9-479C-89E4-5F2E79703842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660499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17F66-CFD6-439E-87C4-3CEF6231D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CA87EC-98B7-44E5-B2BB-2969B2107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DF123D-2CDB-4344-AA8F-BFAEA8197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EF66-A739-4F11-8E08-EEC04EB44B07}" type="datetimeFigureOut">
              <a:rPr lang="en-CH" smtClean="0"/>
              <a:t>15/03/2021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6C41F4-734F-4A24-9EBE-1A31A92DD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91F03-D1D0-43F6-B1E0-0DFFCFCD6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5A429-B7D9-479C-89E4-5F2E79703842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444460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8A0D2-E1B5-4985-8C2A-65CC22682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0B63A-4A63-4901-9D91-F26EA97B8B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21AB48-3953-4AB6-B941-B35C504AEA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5E2596-F470-4280-AE25-45F0EFA85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EF66-A739-4F11-8E08-EEC04EB44B07}" type="datetimeFigureOut">
              <a:rPr lang="en-CH" smtClean="0"/>
              <a:t>15/03/2021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AB9E29-7D64-4551-AC08-B828CFCC3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763EE-459B-4C7D-87D9-D0AB2AE32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5A429-B7D9-479C-89E4-5F2E79703842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26873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B005C-FE44-4E43-9035-95B2FFFA7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B85AD1-68DB-4F6F-9FED-A8941880F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8A053C-B6C4-4B79-A8B6-96E366B7AA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4F6EE0-00D9-4C58-ABD4-36AE119E04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4DB5BC-D46C-43D9-97DF-137D83E59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3EB881-79CC-4EE9-8A06-F8A6A8B71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EF66-A739-4F11-8E08-EEC04EB44B07}" type="datetimeFigureOut">
              <a:rPr lang="en-CH" smtClean="0"/>
              <a:t>15/03/2021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5A16D5-43AB-4BF7-8CCD-12147AB77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6043EE-809E-4876-AA5B-CECBED598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5A429-B7D9-479C-89E4-5F2E79703842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768412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841E5-220B-4B94-B332-83F06BCE7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91A9DB-EF0D-4C68-B7A3-C6A1E1F9A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EF66-A739-4F11-8E08-EEC04EB44B07}" type="datetimeFigureOut">
              <a:rPr lang="en-CH" smtClean="0"/>
              <a:t>15/03/2021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A1660D-02F5-4930-81D1-069E929D4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7E308D-C0EA-4EEB-9E65-65C29A7F6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5A429-B7D9-479C-89E4-5F2E79703842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78034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05D70D-40F9-430D-B422-3484B8BF2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EF66-A739-4F11-8E08-EEC04EB44B07}" type="datetimeFigureOut">
              <a:rPr lang="en-CH" smtClean="0"/>
              <a:t>15/03/2021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C07F3B-0E20-4C18-9D82-DAB44EAD6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FDEFA2-69E7-4762-97B0-F2729D134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5A429-B7D9-479C-89E4-5F2E79703842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63497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45547-5081-49DB-8287-C76DE3988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76CB7-9736-4A1F-AF41-C65B5FE98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52E152-A417-4866-B11B-9A044E40F8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2DB54B-244A-41A4-A4E4-EF6578803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EF66-A739-4F11-8E08-EEC04EB44B07}" type="datetimeFigureOut">
              <a:rPr lang="en-CH" smtClean="0"/>
              <a:t>15/03/2021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A2D941-5677-498D-9618-83E419BE2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37EFAA-FEC7-4115-8FE8-D9857BCE9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5A429-B7D9-479C-89E4-5F2E79703842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098548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CC377-A877-4B93-84CE-F6830EFCB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1D1317-DD05-4DB3-895B-E41180AD07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BCCD75-4065-43CD-BD8D-1DA28061CD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0EBBFD-D7E2-4487-AB20-7EAEAEA76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EF66-A739-4F11-8E08-EEC04EB44B07}" type="datetimeFigureOut">
              <a:rPr lang="en-CH" smtClean="0"/>
              <a:t>15/03/2021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FDE84D-8C4F-454E-9B1B-F8A216A86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248C72-8A84-4558-A23C-DF8FD51FB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5A429-B7D9-479C-89E4-5F2E79703842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21091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E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E12548-73D0-41F8-8F04-BD9F8E846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9CAA46-6AFF-4F59-B45D-1CE16FD077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23488D-6D94-49A3-A446-420C4DACE3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6EF66-A739-4F11-8E08-EEC04EB44B07}" type="datetimeFigureOut">
              <a:rPr lang="en-CH" smtClean="0"/>
              <a:t>15/03/2021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F2328-BB89-4E95-88A4-36419C8A95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0183E9-C54F-4287-AD66-30B61192E1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5A429-B7D9-479C-89E4-5F2E79703842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454252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D8CE6-C932-4A04-8904-70C87E2FF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cs typeface="Arial" panose="020B0604020202020204" pitchFamily="34" charset="0"/>
              </a:rPr>
              <a:t>DISCLOSURES</a:t>
            </a:r>
            <a:endParaRPr lang="en-C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A97D6-9EF3-46C5-AEFB-251A008E5B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Use this space to declare your Conflicts of Interests</a:t>
            </a:r>
          </a:p>
          <a:p>
            <a:r>
              <a:rPr lang="en-GB" dirty="0"/>
              <a:t>Insert this slide at the beginning of your presentation</a:t>
            </a:r>
          </a:p>
          <a:p>
            <a:r>
              <a:rPr lang="en-GB" dirty="0"/>
              <a:t>This is a mandatory requirement by the authorities</a:t>
            </a:r>
          </a:p>
          <a:p>
            <a:r>
              <a:rPr lang="en-GB" dirty="0"/>
              <a:t> </a:t>
            </a:r>
          </a:p>
          <a:p>
            <a:r>
              <a:rPr lang="en-GB" dirty="0"/>
              <a:t> </a:t>
            </a:r>
          </a:p>
          <a:p>
            <a:r>
              <a:rPr lang="en-GB" dirty="0"/>
              <a:t> </a:t>
            </a:r>
          </a:p>
          <a:p>
            <a:r>
              <a:rPr lang="en-GB" dirty="0"/>
              <a:t> </a:t>
            </a:r>
          </a:p>
          <a:p>
            <a:endParaRPr lang="en-CH" dirty="0"/>
          </a:p>
        </p:txBody>
      </p:sp>
      <p:pic>
        <p:nvPicPr>
          <p:cNvPr id="5" name="Graphic 4" descr="Camera">
            <a:extLst>
              <a:ext uri="{FF2B5EF4-FFF2-40B4-BE49-F238E27FC236}">
                <a16:creationId xmlns:a16="http://schemas.microsoft.com/office/drawing/2014/main" id="{3BCB07FE-68C9-4F27-92EF-A52AF9B161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11280" y="5869380"/>
            <a:ext cx="885039" cy="885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977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D8CE6-C932-4A04-8904-70C87E2FF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cs typeface="Arial" panose="020B0604020202020204" pitchFamily="34" charset="0"/>
              </a:rPr>
              <a:t>DISCLOSURES</a:t>
            </a:r>
            <a:endParaRPr lang="en-C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A97D6-9EF3-46C5-AEFB-251A008E5B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Use this space to declare your Conflicts of Interests</a:t>
            </a:r>
          </a:p>
          <a:p>
            <a:r>
              <a:rPr lang="en-GB" dirty="0"/>
              <a:t>Insert this slide at the beginning of your presentation</a:t>
            </a:r>
          </a:p>
          <a:p>
            <a:r>
              <a:rPr lang="en-GB" dirty="0"/>
              <a:t>This is a mandatory requirement by the authorities</a:t>
            </a:r>
          </a:p>
          <a:p>
            <a:r>
              <a:rPr lang="en-GB" dirty="0"/>
              <a:t> </a:t>
            </a:r>
          </a:p>
          <a:p>
            <a:r>
              <a:rPr lang="en-GB" dirty="0"/>
              <a:t> </a:t>
            </a:r>
          </a:p>
          <a:p>
            <a:r>
              <a:rPr lang="en-GB" dirty="0"/>
              <a:t> </a:t>
            </a:r>
          </a:p>
          <a:p>
            <a:r>
              <a:rPr lang="en-GB" dirty="0"/>
              <a:t> </a:t>
            </a:r>
          </a:p>
          <a:p>
            <a:endParaRPr lang="en-CH" dirty="0"/>
          </a:p>
        </p:txBody>
      </p:sp>
      <p:pic>
        <p:nvPicPr>
          <p:cNvPr id="4" name="Graphic 3" descr="Camera">
            <a:extLst>
              <a:ext uri="{FF2B5EF4-FFF2-40B4-BE49-F238E27FC236}">
                <a16:creationId xmlns:a16="http://schemas.microsoft.com/office/drawing/2014/main" id="{76363F83-AABA-4F35-A1C4-CB5777C545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11280" y="5869380"/>
            <a:ext cx="885039" cy="885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788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DFEB4-3E4A-415A-8062-62540FB63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latin typeface="+mn-lt"/>
                <a:cs typeface="Arial" panose="020B0604020202020204" pitchFamily="34" charset="0"/>
              </a:rPr>
              <a:t>USE ICONS TO PROTECT OR SHARE YOUR INFORMATION </a:t>
            </a:r>
            <a:endParaRPr lang="en-CH" dirty="0">
              <a:latin typeface="+mn-lt"/>
            </a:endParaRPr>
          </a:p>
        </p:txBody>
      </p:sp>
      <p:pic>
        <p:nvPicPr>
          <p:cNvPr id="7" name="Graphic 6" descr="Camera">
            <a:extLst>
              <a:ext uri="{FF2B5EF4-FFF2-40B4-BE49-F238E27FC236}">
                <a16:creationId xmlns:a16="http://schemas.microsoft.com/office/drawing/2014/main" id="{BB717089-EA53-4F4E-89FA-2F8781B6BD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31939" y="1774741"/>
            <a:ext cx="2503714" cy="2503714"/>
          </a:xfrm>
          <a:prstGeom prst="rect">
            <a:avLst/>
          </a:prstGeom>
        </p:spPr>
      </p:pic>
      <p:pic>
        <p:nvPicPr>
          <p:cNvPr id="9" name="Graphic 8" descr="Camera">
            <a:extLst>
              <a:ext uri="{FF2B5EF4-FFF2-40B4-BE49-F238E27FC236}">
                <a16:creationId xmlns:a16="http://schemas.microsoft.com/office/drawing/2014/main" id="{6D4B3061-54F1-4BD0-A6C9-C06EF5C26A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77972" y="1774741"/>
            <a:ext cx="2503714" cy="250371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1C7111F-4E62-44D0-B75C-1D638830B9CA}"/>
              </a:ext>
            </a:extLst>
          </p:cNvPr>
          <p:cNvSpPr txBox="1"/>
          <p:nvPr/>
        </p:nvSpPr>
        <p:spPr>
          <a:xfrm>
            <a:off x="1270644" y="4072727"/>
            <a:ext cx="45183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400"/>
              </a:spcBef>
              <a:spcAft>
                <a:spcPts val="400"/>
              </a:spcAft>
            </a:pPr>
            <a:r>
              <a:rPr lang="en-GB" sz="2400" b="1" dirty="0">
                <a:cs typeface="Arial" panose="020B0604020202020204" pitchFamily="34" charset="0"/>
              </a:rPr>
              <a:t>Picture/screenshot taking is </a:t>
            </a:r>
            <a:r>
              <a:rPr lang="en-GB" sz="2400" b="1" dirty="0">
                <a:solidFill>
                  <a:srgbClr val="00B050"/>
                </a:solidFill>
                <a:cs typeface="Arial" panose="020B0604020202020204" pitchFamily="34" charset="0"/>
              </a:rPr>
              <a:t>ALLOWED</a:t>
            </a:r>
            <a:r>
              <a:rPr lang="en-GB" sz="2400" b="1" dirty="0">
                <a:cs typeface="Arial" panose="020B0604020202020204" pitchFamily="34" charset="0"/>
              </a:rPr>
              <a:t> during my presentation (including presented slides)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81F6D4-5B8F-4491-9348-C067F7BCEC25}"/>
              </a:ext>
            </a:extLst>
          </p:cNvPr>
          <p:cNvSpPr txBox="1"/>
          <p:nvPr/>
        </p:nvSpPr>
        <p:spPr>
          <a:xfrm>
            <a:off x="6324611" y="4130113"/>
            <a:ext cx="45183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400"/>
              </a:spcBef>
              <a:spcAft>
                <a:spcPts val="400"/>
              </a:spcAft>
            </a:pPr>
            <a:r>
              <a:rPr lang="en-GB" sz="2400" b="1" dirty="0">
                <a:cs typeface="Arial" panose="020B0604020202020204" pitchFamily="34" charset="0"/>
              </a:rPr>
              <a:t>Picture/screenshot taking is </a:t>
            </a:r>
            <a:r>
              <a:rPr lang="en-GB" sz="2400" b="1" dirty="0">
                <a:solidFill>
                  <a:srgbClr val="FF0000"/>
                </a:solidFill>
                <a:cs typeface="Arial" panose="020B0604020202020204" pitchFamily="34" charset="0"/>
              </a:rPr>
              <a:t>NOT ALLOWED</a:t>
            </a:r>
            <a:r>
              <a:rPr lang="en-GB" sz="2400" b="1" dirty="0">
                <a:cs typeface="Arial" panose="020B0604020202020204" pitchFamily="34" charset="0"/>
              </a:rPr>
              <a:t> during my presentation (including presented slides)</a:t>
            </a:r>
          </a:p>
        </p:txBody>
      </p:sp>
    </p:spTree>
    <p:extLst>
      <p:ext uri="{BB962C8B-B14F-4D97-AF65-F5344CB8AC3E}">
        <p14:creationId xmlns:p14="http://schemas.microsoft.com/office/powerpoint/2010/main" val="1586424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7650" y="1590675"/>
            <a:ext cx="116395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400"/>
              </a:spcBef>
              <a:spcAft>
                <a:spcPts val="400"/>
              </a:spcAft>
            </a:pPr>
            <a:r>
              <a:rPr lang="en-GB" sz="4000" b="1" dirty="0">
                <a:latin typeface="+mj-lt"/>
                <a:cs typeface="Arial" panose="020B0604020202020204" pitchFamily="34" charset="0"/>
              </a:rPr>
              <a:t>Picture taking is </a:t>
            </a:r>
            <a:r>
              <a:rPr lang="en-GB" sz="4000" b="1" dirty="0">
                <a:solidFill>
                  <a:srgbClr val="00B050"/>
                </a:solidFill>
                <a:latin typeface="+mj-lt"/>
                <a:cs typeface="Arial" panose="020B0604020202020204" pitchFamily="34" charset="0"/>
              </a:rPr>
              <a:t>ALLOWED</a:t>
            </a:r>
            <a:r>
              <a:rPr lang="en-GB" sz="4000" b="1" dirty="0">
                <a:latin typeface="+mj-lt"/>
                <a:cs typeface="Arial" panose="020B0604020202020204" pitchFamily="34" charset="0"/>
              </a:rPr>
              <a:t> during my presentation (including presented slides)</a:t>
            </a:r>
          </a:p>
        </p:txBody>
      </p:sp>
      <p:pic>
        <p:nvPicPr>
          <p:cNvPr id="4" name="Graphic 3" descr="Camera">
            <a:extLst>
              <a:ext uri="{FF2B5EF4-FFF2-40B4-BE49-F238E27FC236}">
                <a16:creationId xmlns:a16="http://schemas.microsoft.com/office/drawing/2014/main" id="{BD8C4116-2211-4F11-9700-2A633BD9E1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44143" y="2581795"/>
            <a:ext cx="2503714" cy="2503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091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7650" y="1590675"/>
            <a:ext cx="116395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400"/>
              </a:spcBef>
              <a:spcAft>
                <a:spcPts val="400"/>
              </a:spcAft>
            </a:pPr>
            <a:r>
              <a:rPr lang="en-GB" sz="4000" b="1" dirty="0">
                <a:latin typeface="+mj-lt"/>
                <a:cs typeface="Arial" panose="020B0604020202020204" pitchFamily="34" charset="0"/>
              </a:rPr>
              <a:t>Picture taking is </a:t>
            </a:r>
            <a:r>
              <a:rPr lang="en-GB" sz="40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NOT ALLOWED</a:t>
            </a:r>
            <a:r>
              <a:rPr lang="en-GB" sz="4000" b="1" dirty="0">
                <a:latin typeface="+mj-lt"/>
                <a:cs typeface="Arial" panose="020B0604020202020204" pitchFamily="34" charset="0"/>
              </a:rPr>
              <a:t> during my presentation</a:t>
            </a:r>
          </a:p>
        </p:txBody>
      </p:sp>
      <p:pic>
        <p:nvPicPr>
          <p:cNvPr id="4" name="Graphic 3" descr="Camera">
            <a:extLst>
              <a:ext uri="{FF2B5EF4-FFF2-40B4-BE49-F238E27FC236}">
                <a16:creationId xmlns:a16="http://schemas.microsoft.com/office/drawing/2014/main" id="{FF0095DF-178E-4373-B2E9-ED18E45D50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15568" y="2692030"/>
            <a:ext cx="2503714" cy="2503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277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84F3D-E6C3-4273-9684-40720C3A8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D89C6-C858-463C-8495-0EFA750FB2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Graphic 4" descr="Camera">
            <a:extLst>
              <a:ext uri="{FF2B5EF4-FFF2-40B4-BE49-F238E27FC236}">
                <a16:creationId xmlns:a16="http://schemas.microsoft.com/office/drawing/2014/main" id="{06A44AB4-98D2-4EE4-8693-A393718D6E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11280" y="5869380"/>
            <a:ext cx="885039" cy="885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33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446E3-F7C1-4349-B165-B4DF424C4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7FCFE-D7E3-4DDC-B702-DF24CD595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H"/>
          </a:p>
        </p:txBody>
      </p:sp>
      <p:pic>
        <p:nvPicPr>
          <p:cNvPr id="4" name="Graphic 3" descr="Camera">
            <a:extLst>
              <a:ext uri="{FF2B5EF4-FFF2-40B4-BE49-F238E27FC236}">
                <a16:creationId xmlns:a16="http://schemas.microsoft.com/office/drawing/2014/main" id="{6C67C9A8-5162-412F-8395-36A4C1C37B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11280" y="5869380"/>
            <a:ext cx="885039" cy="885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543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64B5B23CA2FE4BB216C5D9C53BF3B0" ma:contentTypeVersion="8" ma:contentTypeDescription="Create a new document." ma:contentTypeScope="" ma:versionID="afacc8c522b9eff51782b056f6d6bf95">
  <xsd:schema xmlns:xsd="http://www.w3.org/2001/XMLSchema" xmlns:xs="http://www.w3.org/2001/XMLSchema" xmlns:p="http://schemas.microsoft.com/office/2006/metadata/properties" xmlns:ns2="3e99ee4e-2b37-4f71-9cfb-20bd4b35374b" targetNamespace="http://schemas.microsoft.com/office/2006/metadata/properties" ma:root="true" ma:fieldsID="d00e03d05e62d90f23b967dd8957e9a1" ns2:_="">
    <xsd:import namespace="3e99ee4e-2b37-4f71-9cfb-20bd4b3537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99ee4e-2b37-4f71-9cfb-20bd4b3537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1C9E842-BEE4-4985-83C8-69842F8D56B0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3e99ee4e-2b37-4f71-9cfb-20bd4b35374b"/>
    <ds:schemaRef ds:uri="http://purl.org/dc/elements/1.1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27A26DF-3DD9-48A6-AB01-C89B377CF5F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987664-8A95-42BA-8D65-0D0F0BDCDF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99ee4e-2b37-4f71-9cfb-20bd4b3537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119</Words>
  <Application>Microsoft Office PowerPoint</Application>
  <PresentationFormat>Widescreen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DISCLOSURES</vt:lpstr>
      <vt:lpstr>DISCLOSURES</vt:lpstr>
      <vt:lpstr>USE ICONS TO PROTECT OR SHARE YOUR INFORMATION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Lissette Gonzalez</dc:creator>
  <cp:lastModifiedBy>Caroline Nigoghosian</cp:lastModifiedBy>
  <cp:revision>3</cp:revision>
  <dcterms:created xsi:type="dcterms:W3CDTF">2020-04-23T14:26:00Z</dcterms:created>
  <dcterms:modified xsi:type="dcterms:W3CDTF">2021-03-15T16:00:51Z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0x010100D364B5B23CA2FE4BB216C5D9C53BF3B0</vt:lpwstr>
  </property>
</Properties>
</file>